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3" r:id="rId2"/>
    <p:sldId id="292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</p:sldIdLst>
  <p:sldSz cx="7556500" cy="10699750"/>
  <p:notesSz cx="7556500" cy="106997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310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6922"/>
            <a:ext cx="6428422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91860"/>
            <a:ext cx="5293995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0" i="0">
                <a:solidFill>
                  <a:srgbClr val="4444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0" i="0">
                <a:solidFill>
                  <a:srgbClr val="4444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60942"/>
            <a:ext cx="3289839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60942"/>
            <a:ext cx="3289839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0" i="0">
                <a:solidFill>
                  <a:srgbClr val="4444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7921" y="244315"/>
            <a:ext cx="5688330" cy="1101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0" i="0">
                <a:solidFill>
                  <a:srgbClr val="4444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1947" y="4630568"/>
            <a:ext cx="7018955" cy="5374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50768"/>
            <a:ext cx="2420112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50768"/>
            <a:ext cx="173945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50768"/>
            <a:ext cx="173945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9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69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89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8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6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72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62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85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50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93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7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26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23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7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9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27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45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35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9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63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14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01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52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3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69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95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"/>
            <a:ext cx="7556500" cy="106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4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</TotalTime>
  <Words>0</Words>
  <PresentationFormat>Niestandardowy</PresentationFormat>
  <Paragraphs>0</Paragraphs>
  <Slides>36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2022-04-01T20:53:06Z</dcterms:created>
  <dcterms:modified xsi:type="dcterms:W3CDTF">2022-04-02T05:50:26Z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2022-04-01T00:00:00Z</vt:filetime>
  </property>
  <property fmtid="{D5CDD505-2E9C-101B-9397-08002B2CF9AE}" pid="3" name="Creator">
    <vt:lpwstr>Canva</vt:lpwstr>
  </property>
  <property fmtid="{D5CDD505-2E9C-101B-9397-08002B2CF9AE}" pid="4" name="LastSaved">
    <vt:filetime>2022-04-01T00:00:00Z</vt:filetime>
  </property>
</Properties>
</file>